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9" r:id="rId3"/>
    <p:sldId id="258" r:id="rId4"/>
  </p:sldIdLst>
  <p:sldSz cx="12192000" cy="6858000"/>
  <p:notesSz cx="6858000" cy="9144000"/>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FC2A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100" d="100"/>
          <a:sy n="100" d="100"/>
        </p:scale>
        <p:origin x="96" y="18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viewProps" Target="viewProps.xml"/><Relationship Id="rId5" Type="http://schemas.openxmlformats.org/officeDocument/2006/relationships/presProps" Target="presProps.xml"/><Relationship Id="rId4" Type="http://schemas.openxmlformats.org/officeDocument/2006/relationships/slide" Target="slides/slide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38903DC-CD1F-0C46-DCB1-9F476D19BAE2}"/>
              </a:ext>
            </a:extLst>
          </p:cNvPr>
          <p:cNvSpPr>
            <a:spLocks noGrp="1"/>
          </p:cNvSpPr>
          <p:nvPr>
            <p:ph type="ctrTitle"/>
          </p:nvPr>
        </p:nvSpPr>
        <p:spPr>
          <a:xfrm>
            <a:off x="1524000" y="1122363"/>
            <a:ext cx="9144000" cy="2387600"/>
          </a:xfrm>
        </p:spPr>
        <p:txBody>
          <a:bodyPr anchor="b"/>
          <a:lstStyle>
            <a:lvl1pPr algn="ctr">
              <a:defRPr sz="6000"/>
            </a:lvl1pPr>
          </a:lstStyle>
          <a:p>
            <a:r>
              <a:rPr lang="da-DK"/>
              <a:t>Klik for at redigere titeltypografien i masteren</a:t>
            </a:r>
          </a:p>
        </p:txBody>
      </p:sp>
      <p:sp>
        <p:nvSpPr>
          <p:cNvPr id="3" name="Undertitel 2">
            <a:extLst>
              <a:ext uri="{FF2B5EF4-FFF2-40B4-BE49-F238E27FC236}">
                <a16:creationId xmlns:a16="http://schemas.microsoft.com/office/drawing/2014/main" id="{02D05258-1AD3-2D0F-19EA-D21BE941CC7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sp>
        <p:nvSpPr>
          <p:cNvPr id="4" name="Pladsholder til dato 3">
            <a:extLst>
              <a:ext uri="{FF2B5EF4-FFF2-40B4-BE49-F238E27FC236}">
                <a16:creationId xmlns:a16="http://schemas.microsoft.com/office/drawing/2014/main" id="{8E03CE8C-9985-3307-A392-376EE02AE158}"/>
              </a:ext>
            </a:extLst>
          </p:cNvPr>
          <p:cNvSpPr>
            <a:spLocks noGrp="1"/>
          </p:cNvSpPr>
          <p:nvPr>
            <p:ph type="dt" sz="half" idx="10"/>
          </p:nvPr>
        </p:nvSpPr>
        <p:spPr/>
        <p:txBody>
          <a:bodyPr/>
          <a:lstStyle/>
          <a:p>
            <a:fld id="{6F97B619-F429-4087-937A-727ABAD81E78}" type="datetimeFigureOut">
              <a:rPr lang="da-DK" smtClean="0"/>
              <a:t>10-06-2025</a:t>
            </a:fld>
            <a:endParaRPr lang="da-DK"/>
          </a:p>
        </p:txBody>
      </p:sp>
      <p:sp>
        <p:nvSpPr>
          <p:cNvPr id="5" name="Pladsholder til sidefod 4">
            <a:extLst>
              <a:ext uri="{FF2B5EF4-FFF2-40B4-BE49-F238E27FC236}">
                <a16:creationId xmlns:a16="http://schemas.microsoft.com/office/drawing/2014/main" id="{40509480-1515-E21F-0C11-646DF5DC8DEA}"/>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E5C02F16-0689-4246-3D7B-283099B1A869}"/>
              </a:ext>
            </a:extLst>
          </p:cNvPr>
          <p:cNvSpPr>
            <a:spLocks noGrp="1"/>
          </p:cNvSpPr>
          <p:nvPr>
            <p:ph type="sldNum" sz="quarter" idx="12"/>
          </p:nvPr>
        </p:nvSpPr>
        <p:spPr/>
        <p:txBody>
          <a:bodyPr/>
          <a:lstStyle/>
          <a:p>
            <a:fld id="{9DCB8C02-9AF5-4091-A9E7-D927EF5E8F58}" type="slidenum">
              <a:rPr lang="da-DK" smtClean="0"/>
              <a:t>‹nr.›</a:t>
            </a:fld>
            <a:endParaRPr lang="da-DK"/>
          </a:p>
        </p:txBody>
      </p:sp>
    </p:spTree>
    <p:extLst>
      <p:ext uri="{BB962C8B-B14F-4D97-AF65-F5344CB8AC3E}">
        <p14:creationId xmlns:p14="http://schemas.microsoft.com/office/powerpoint/2010/main" val="40826142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F59FF68-0241-FDC5-48A9-FF8A34A6458E}"/>
              </a:ext>
            </a:extLst>
          </p:cNvPr>
          <p:cNvSpPr>
            <a:spLocks noGrp="1"/>
          </p:cNvSpPr>
          <p:nvPr>
            <p:ph type="title"/>
          </p:nvPr>
        </p:nvSpPr>
        <p:spPr/>
        <p:txBody>
          <a:bodyPr/>
          <a:lstStyle/>
          <a:p>
            <a:r>
              <a:rPr lang="da-DK"/>
              <a:t>Klik for at redigere titeltypografien i masteren</a:t>
            </a:r>
          </a:p>
        </p:txBody>
      </p:sp>
      <p:sp>
        <p:nvSpPr>
          <p:cNvPr id="3" name="Pladsholder til lodret titel 2">
            <a:extLst>
              <a:ext uri="{FF2B5EF4-FFF2-40B4-BE49-F238E27FC236}">
                <a16:creationId xmlns:a16="http://schemas.microsoft.com/office/drawing/2014/main" id="{7BF48D02-A2B1-27EB-0D47-BC14609FB106}"/>
              </a:ext>
            </a:extLst>
          </p:cNvPr>
          <p:cNvSpPr>
            <a:spLocks noGrp="1"/>
          </p:cNvSpPr>
          <p:nvPr>
            <p:ph type="body" orient="vert" idx="1"/>
          </p:nvPr>
        </p:nvSpPr>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FF7576C0-EEAE-F905-477C-08BDCAF2BFE3}"/>
              </a:ext>
            </a:extLst>
          </p:cNvPr>
          <p:cNvSpPr>
            <a:spLocks noGrp="1"/>
          </p:cNvSpPr>
          <p:nvPr>
            <p:ph type="dt" sz="half" idx="10"/>
          </p:nvPr>
        </p:nvSpPr>
        <p:spPr/>
        <p:txBody>
          <a:bodyPr/>
          <a:lstStyle/>
          <a:p>
            <a:fld id="{6F97B619-F429-4087-937A-727ABAD81E78}" type="datetimeFigureOut">
              <a:rPr lang="da-DK" smtClean="0"/>
              <a:t>10-06-2025</a:t>
            </a:fld>
            <a:endParaRPr lang="da-DK"/>
          </a:p>
        </p:txBody>
      </p:sp>
      <p:sp>
        <p:nvSpPr>
          <p:cNvPr id="5" name="Pladsholder til sidefod 4">
            <a:extLst>
              <a:ext uri="{FF2B5EF4-FFF2-40B4-BE49-F238E27FC236}">
                <a16:creationId xmlns:a16="http://schemas.microsoft.com/office/drawing/2014/main" id="{FB3AC1FB-411C-10AB-AAD0-E7EF54A524AF}"/>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5B6B08E4-C627-AE8E-0767-04E87BA3A4D7}"/>
              </a:ext>
            </a:extLst>
          </p:cNvPr>
          <p:cNvSpPr>
            <a:spLocks noGrp="1"/>
          </p:cNvSpPr>
          <p:nvPr>
            <p:ph type="sldNum" sz="quarter" idx="12"/>
          </p:nvPr>
        </p:nvSpPr>
        <p:spPr/>
        <p:txBody>
          <a:bodyPr/>
          <a:lstStyle/>
          <a:p>
            <a:fld id="{9DCB8C02-9AF5-4091-A9E7-D927EF5E8F58}" type="slidenum">
              <a:rPr lang="da-DK" smtClean="0"/>
              <a:t>‹nr.›</a:t>
            </a:fld>
            <a:endParaRPr lang="da-DK"/>
          </a:p>
        </p:txBody>
      </p:sp>
    </p:spTree>
    <p:extLst>
      <p:ext uri="{BB962C8B-B14F-4D97-AF65-F5344CB8AC3E}">
        <p14:creationId xmlns:p14="http://schemas.microsoft.com/office/powerpoint/2010/main" val="17137139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a:extLst>
              <a:ext uri="{FF2B5EF4-FFF2-40B4-BE49-F238E27FC236}">
                <a16:creationId xmlns:a16="http://schemas.microsoft.com/office/drawing/2014/main" id="{3E77A2FF-E1BD-7391-2E39-C735DC0736AC}"/>
              </a:ext>
            </a:extLst>
          </p:cNvPr>
          <p:cNvSpPr>
            <a:spLocks noGrp="1"/>
          </p:cNvSpPr>
          <p:nvPr>
            <p:ph type="title" orient="vert"/>
          </p:nvPr>
        </p:nvSpPr>
        <p:spPr>
          <a:xfrm>
            <a:off x="8724900" y="365125"/>
            <a:ext cx="2628900" cy="5811838"/>
          </a:xfrm>
        </p:spPr>
        <p:txBody>
          <a:bodyPr vert="eaVert"/>
          <a:lstStyle/>
          <a:p>
            <a:r>
              <a:rPr lang="da-DK"/>
              <a:t>Klik for at redigere titeltypografien i masteren</a:t>
            </a:r>
          </a:p>
        </p:txBody>
      </p:sp>
      <p:sp>
        <p:nvSpPr>
          <p:cNvPr id="3" name="Pladsholder til lodret titel 2">
            <a:extLst>
              <a:ext uri="{FF2B5EF4-FFF2-40B4-BE49-F238E27FC236}">
                <a16:creationId xmlns:a16="http://schemas.microsoft.com/office/drawing/2014/main" id="{37B0D759-D996-A577-6863-4970F425D47D}"/>
              </a:ext>
            </a:extLst>
          </p:cNvPr>
          <p:cNvSpPr>
            <a:spLocks noGrp="1"/>
          </p:cNvSpPr>
          <p:nvPr>
            <p:ph type="body" orient="vert" idx="1"/>
          </p:nvPr>
        </p:nvSpPr>
        <p:spPr>
          <a:xfrm>
            <a:off x="838200" y="365125"/>
            <a:ext cx="7734300" cy="5811838"/>
          </a:xfrm>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A87063A5-CCB4-5EAF-B847-3617268B696E}"/>
              </a:ext>
            </a:extLst>
          </p:cNvPr>
          <p:cNvSpPr>
            <a:spLocks noGrp="1"/>
          </p:cNvSpPr>
          <p:nvPr>
            <p:ph type="dt" sz="half" idx="10"/>
          </p:nvPr>
        </p:nvSpPr>
        <p:spPr/>
        <p:txBody>
          <a:bodyPr/>
          <a:lstStyle/>
          <a:p>
            <a:fld id="{6F97B619-F429-4087-937A-727ABAD81E78}" type="datetimeFigureOut">
              <a:rPr lang="da-DK" smtClean="0"/>
              <a:t>10-06-2025</a:t>
            </a:fld>
            <a:endParaRPr lang="da-DK"/>
          </a:p>
        </p:txBody>
      </p:sp>
      <p:sp>
        <p:nvSpPr>
          <p:cNvPr id="5" name="Pladsholder til sidefod 4">
            <a:extLst>
              <a:ext uri="{FF2B5EF4-FFF2-40B4-BE49-F238E27FC236}">
                <a16:creationId xmlns:a16="http://schemas.microsoft.com/office/drawing/2014/main" id="{DF6C7F63-6F4F-D856-DE39-08EDEB720C10}"/>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751394CD-1BF2-72D6-8E48-01030FA054AD}"/>
              </a:ext>
            </a:extLst>
          </p:cNvPr>
          <p:cNvSpPr>
            <a:spLocks noGrp="1"/>
          </p:cNvSpPr>
          <p:nvPr>
            <p:ph type="sldNum" sz="quarter" idx="12"/>
          </p:nvPr>
        </p:nvSpPr>
        <p:spPr/>
        <p:txBody>
          <a:bodyPr/>
          <a:lstStyle/>
          <a:p>
            <a:fld id="{9DCB8C02-9AF5-4091-A9E7-D927EF5E8F58}" type="slidenum">
              <a:rPr lang="da-DK" smtClean="0"/>
              <a:t>‹nr.›</a:t>
            </a:fld>
            <a:endParaRPr lang="da-DK"/>
          </a:p>
        </p:txBody>
      </p:sp>
    </p:spTree>
    <p:extLst>
      <p:ext uri="{BB962C8B-B14F-4D97-AF65-F5344CB8AC3E}">
        <p14:creationId xmlns:p14="http://schemas.microsoft.com/office/powerpoint/2010/main" val="28009076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721D03C-7360-28D3-B835-22657A0CCC97}"/>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6A7A6835-C4C1-D054-2161-846BC5948440}"/>
              </a:ext>
            </a:extLst>
          </p:cNvPr>
          <p:cNvSpPr>
            <a:spLocks noGrp="1"/>
          </p:cNvSpPr>
          <p:nvPr>
            <p:ph idx="1"/>
          </p:nvPr>
        </p:nvSpPr>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438BDBC2-B53E-5863-6BD4-4DA920E059AD}"/>
              </a:ext>
            </a:extLst>
          </p:cNvPr>
          <p:cNvSpPr>
            <a:spLocks noGrp="1"/>
          </p:cNvSpPr>
          <p:nvPr>
            <p:ph type="dt" sz="half" idx="10"/>
          </p:nvPr>
        </p:nvSpPr>
        <p:spPr/>
        <p:txBody>
          <a:bodyPr/>
          <a:lstStyle/>
          <a:p>
            <a:fld id="{6F97B619-F429-4087-937A-727ABAD81E78}" type="datetimeFigureOut">
              <a:rPr lang="da-DK" smtClean="0"/>
              <a:t>10-06-2025</a:t>
            </a:fld>
            <a:endParaRPr lang="da-DK"/>
          </a:p>
        </p:txBody>
      </p:sp>
      <p:sp>
        <p:nvSpPr>
          <p:cNvPr id="5" name="Pladsholder til sidefod 4">
            <a:extLst>
              <a:ext uri="{FF2B5EF4-FFF2-40B4-BE49-F238E27FC236}">
                <a16:creationId xmlns:a16="http://schemas.microsoft.com/office/drawing/2014/main" id="{CD3BF73C-247D-B56A-1554-9ED5EE8B24E7}"/>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7FCCA7FE-84ED-2799-CDD1-B215119EAE2B}"/>
              </a:ext>
            </a:extLst>
          </p:cNvPr>
          <p:cNvSpPr>
            <a:spLocks noGrp="1"/>
          </p:cNvSpPr>
          <p:nvPr>
            <p:ph type="sldNum" sz="quarter" idx="12"/>
          </p:nvPr>
        </p:nvSpPr>
        <p:spPr/>
        <p:txBody>
          <a:bodyPr/>
          <a:lstStyle/>
          <a:p>
            <a:fld id="{9DCB8C02-9AF5-4091-A9E7-D927EF5E8F58}" type="slidenum">
              <a:rPr lang="da-DK" smtClean="0"/>
              <a:t>‹nr.›</a:t>
            </a:fld>
            <a:endParaRPr lang="da-DK"/>
          </a:p>
        </p:txBody>
      </p:sp>
    </p:spTree>
    <p:extLst>
      <p:ext uri="{BB962C8B-B14F-4D97-AF65-F5344CB8AC3E}">
        <p14:creationId xmlns:p14="http://schemas.microsoft.com/office/powerpoint/2010/main" val="296588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E69F772-7D5E-58C0-3AB8-7E36F9C036FA}"/>
              </a:ext>
            </a:extLst>
          </p:cNvPr>
          <p:cNvSpPr>
            <a:spLocks noGrp="1"/>
          </p:cNvSpPr>
          <p:nvPr>
            <p:ph type="title"/>
          </p:nvPr>
        </p:nvSpPr>
        <p:spPr>
          <a:xfrm>
            <a:off x="831850" y="1709738"/>
            <a:ext cx="10515600" cy="2852737"/>
          </a:xfrm>
        </p:spPr>
        <p:txBody>
          <a:bodyPr anchor="b"/>
          <a:lstStyle>
            <a:lvl1pPr>
              <a:defRPr sz="6000"/>
            </a:lvl1pPr>
          </a:lstStyle>
          <a:p>
            <a:r>
              <a:rPr lang="da-DK"/>
              <a:t>Klik for at redigere titeltypografien i masteren</a:t>
            </a:r>
          </a:p>
        </p:txBody>
      </p:sp>
      <p:sp>
        <p:nvSpPr>
          <p:cNvPr id="3" name="Pladsholder til tekst 2">
            <a:extLst>
              <a:ext uri="{FF2B5EF4-FFF2-40B4-BE49-F238E27FC236}">
                <a16:creationId xmlns:a16="http://schemas.microsoft.com/office/drawing/2014/main" id="{F6F3095C-CE14-4151-63DB-B4AE484280F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da-DK"/>
              <a:t>Klik for at redigere teksttypografierne i masteren</a:t>
            </a:r>
          </a:p>
        </p:txBody>
      </p:sp>
      <p:sp>
        <p:nvSpPr>
          <p:cNvPr id="4" name="Pladsholder til dato 3">
            <a:extLst>
              <a:ext uri="{FF2B5EF4-FFF2-40B4-BE49-F238E27FC236}">
                <a16:creationId xmlns:a16="http://schemas.microsoft.com/office/drawing/2014/main" id="{4F6DC1AB-737D-FBB5-056A-6F50A9FEBA1D}"/>
              </a:ext>
            </a:extLst>
          </p:cNvPr>
          <p:cNvSpPr>
            <a:spLocks noGrp="1"/>
          </p:cNvSpPr>
          <p:nvPr>
            <p:ph type="dt" sz="half" idx="10"/>
          </p:nvPr>
        </p:nvSpPr>
        <p:spPr/>
        <p:txBody>
          <a:bodyPr/>
          <a:lstStyle/>
          <a:p>
            <a:fld id="{6F97B619-F429-4087-937A-727ABAD81E78}" type="datetimeFigureOut">
              <a:rPr lang="da-DK" smtClean="0"/>
              <a:t>10-06-2025</a:t>
            </a:fld>
            <a:endParaRPr lang="da-DK"/>
          </a:p>
        </p:txBody>
      </p:sp>
      <p:sp>
        <p:nvSpPr>
          <p:cNvPr id="5" name="Pladsholder til sidefod 4">
            <a:extLst>
              <a:ext uri="{FF2B5EF4-FFF2-40B4-BE49-F238E27FC236}">
                <a16:creationId xmlns:a16="http://schemas.microsoft.com/office/drawing/2014/main" id="{3FE94E57-9DE7-6EFA-DA20-264D20287A9B}"/>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23BBD652-00BB-C08D-558E-674DAFD354DC}"/>
              </a:ext>
            </a:extLst>
          </p:cNvPr>
          <p:cNvSpPr>
            <a:spLocks noGrp="1"/>
          </p:cNvSpPr>
          <p:nvPr>
            <p:ph type="sldNum" sz="quarter" idx="12"/>
          </p:nvPr>
        </p:nvSpPr>
        <p:spPr/>
        <p:txBody>
          <a:bodyPr/>
          <a:lstStyle/>
          <a:p>
            <a:fld id="{9DCB8C02-9AF5-4091-A9E7-D927EF5E8F58}" type="slidenum">
              <a:rPr lang="da-DK" smtClean="0"/>
              <a:t>‹nr.›</a:t>
            </a:fld>
            <a:endParaRPr lang="da-DK"/>
          </a:p>
        </p:txBody>
      </p:sp>
    </p:spTree>
    <p:extLst>
      <p:ext uri="{BB962C8B-B14F-4D97-AF65-F5344CB8AC3E}">
        <p14:creationId xmlns:p14="http://schemas.microsoft.com/office/powerpoint/2010/main" val="14848882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DB3573E-13B7-1623-6023-CD8D3A785134}"/>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9D754ED1-DC9D-B4FE-11D9-7FD149830A53}"/>
              </a:ext>
            </a:extLst>
          </p:cNvPr>
          <p:cNvSpPr>
            <a:spLocks noGrp="1"/>
          </p:cNvSpPr>
          <p:nvPr>
            <p:ph sz="half" idx="1"/>
          </p:nvPr>
        </p:nvSpPr>
        <p:spPr>
          <a:xfrm>
            <a:off x="838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a:extLst>
              <a:ext uri="{FF2B5EF4-FFF2-40B4-BE49-F238E27FC236}">
                <a16:creationId xmlns:a16="http://schemas.microsoft.com/office/drawing/2014/main" id="{6D86D059-8944-3972-38D0-3E3B16BD47C3}"/>
              </a:ext>
            </a:extLst>
          </p:cNvPr>
          <p:cNvSpPr>
            <a:spLocks noGrp="1"/>
          </p:cNvSpPr>
          <p:nvPr>
            <p:ph sz="half" idx="2"/>
          </p:nvPr>
        </p:nvSpPr>
        <p:spPr>
          <a:xfrm>
            <a:off x="6172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dato 4">
            <a:extLst>
              <a:ext uri="{FF2B5EF4-FFF2-40B4-BE49-F238E27FC236}">
                <a16:creationId xmlns:a16="http://schemas.microsoft.com/office/drawing/2014/main" id="{E6B9680D-6476-6EBA-7975-D2B9EF8B7CDD}"/>
              </a:ext>
            </a:extLst>
          </p:cNvPr>
          <p:cNvSpPr>
            <a:spLocks noGrp="1"/>
          </p:cNvSpPr>
          <p:nvPr>
            <p:ph type="dt" sz="half" idx="10"/>
          </p:nvPr>
        </p:nvSpPr>
        <p:spPr/>
        <p:txBody>
          <a:bodyPr/>
          <a:lstStyle/>
          <a:p>
            <a:fld id="{6F97B619-F429-4087-937A-727ABAD81E78}" type="datetimeFigureOut">
              <a:rPr lang="da-DK" smtClean="0"/>
              <a:t>10-06-2025</a:t>
            </a:fld>
            <a:endParaRPr lang="da-DK"/>
          </a:p>
        </p:txBody>
      </p:sp>
      <p:sp>
        <p:nvSpPr>
          <p:cNvPr id="6" name="Pladsholder til sidefod 5">
            <a:extLst>
              <a:ext uri="{FF2B5EF4-FFF2-40B4-BE49-F238E27FC236}">
                <a16:creationId xmlns:a16="http://schemas.microsoft.com/office/drawing/2014/main" id="{DCB3425D-B447-7881-2650-44E5BF8D8639}"/>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0D16E5EE-B73F-D8F2-30EB-2D40A4FAD667}"/>
              </a:ext>
            </a:extLst>
          </p:cNvPr>
          <p:cNvSpPr>
            <a:spLocks noGrp="1"/>
          </p:cNvSpPr>
          <p:nvPr>
            <p:ph type="sldNum" sz="quarter" idx="12"/>
          </p:nvPr>
        </p:nvSpPr>
        <p:spPr/>
        <p:txBody>
          <a:bodyPr/>
          <a:lstStyle/>
          <a:p>
            <a:fld id="{9DCB8C02-9AF5-4091-A9E7-D927EF5E8F58}" type="slidenum">
              <a:rPr lang="da-DK" smtClean="0"/>
              <a:t>‹nr.›</a:t>
            </a:fld>
            <a:endParaRPr lang="da-DK"/>
          </a:p>
        </p:txBody>
      </p:sp>
    </p:spTree>
    <p:extLst>
      <p:ext uri="{BB962C8B-B14F-4D97-AF65-F5344CB8AC3E}">
        <p14:creationId xmlns:p14="http://schemas.microsoft.com/office/powerpoint/2010/main" val="27089705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895AE5F-86E0-208A-F98B-0CDD4E941FE9}"/>
              </a:ext>
            </a:extLst>
          </p:cNvPr>
          <p:cNvSpPr>
            <a:spLocks noGrp="1"/>
          </p:cNvSpPr>
          <p:nvPr>
            <p:ph type="title"/>
          </p:nvPr>
        </p:nvSpPr>
        <p:spPr>
          <a:xfrm>
            <a:off x="839788" y="365125"/>
            <a:ext cx="10515600" cy="1325563"/>
          </a:xfrm>
        </p:spPr>
        <p:txBody>
          <a:bodyPr/>
          <a:lstStyle/>
          <a:p>
            <a:r>
              <a:rPr lang="da-DK"/>
              <a:t>Klik for at redigere titeltypografien i masteren</a:t>
            </a:r>
          </a:p>
        </p:txBody>
      </p:sp>
      <p:sp>
        <p:nvSpPr>
          <p:cNvPr id="3" name="Pladsholder til tekst 2">
            <a:extLst>
              <a:ext uri="{FF2B5EF4-FFF2-40B4-BE49-F238E27FC236}">
                <a16:creationId xmlns:a16="http://schemas.microsoft.com/office/drawing/2014/main" id="{6E6EE59A-1183-7EA5-9E0D-C19B0EF3A70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4" name="Pladsholder til indhold 3">
            <a:extLst>
              <a:ext uri="{FF2B5EF4-FFF2-40B4-BE49-F238E27FC236}">
                <a16:creationId xmlns:a16="http://schemas.microsoft.com/office/drawing/2014/main" id="{8EBC879A-7B79-741C-8F1C-D6991E95AD5E}"/>
              </a:ext>
            </a:extLst>
          </p:cNvPr>
          <p:cNvSpPr>
            <a:spLocks noGrp="1"/>
          </p:cNvSpPr>
          <p:nvPr>
            <p:ph sz="half" idx="2"/>
          </p:nvPr>
        </p:nvSpPr>
        <p:spPr>
          <a:xfrm>
            <a:off x="839788" y="2505075"/>
            <a:ext cx="5157787"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tekst 4">
            <a:extLst>
              <a:ext uri="{FF2B5EF4-FFF2-40B4-BE49-F238E27FC236}">
                <a16:creationId xmlns:a16="http://schemas.microsoft.com/office/drawing/2014/main" id="{D937C43D-3923-4E40-03CB-C6A879373CE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6" name="Pladsholder til indhold 5">
            <a:extLst>
              <a:ext uri="{FF2B5EF4-FFF2-40B4-BE49-F238E27FC236}">
                <a16:creationId xmlns:a16="http://schemas.microsoft.com/office/drawing/2014/main" id="{3C04D4DE-F6EC-8E11-FFD4-984661894FAC}"/>
              </a:ext>
            </a:extLst>
          </p:cNvPr>
          <p:cNvSpPr>
            <a:spLocks noGrp="1"/>
          </p:cNvSpPr>
          <p:nvPr>
            <p:ph sz="quarter" idx="4"/>
          </p:nvPr>
        </p:nvSpPr>
        <p:spPr>
          <a:xfrm>
            <a:off x="6172200" y="2505075"/>
            <a:ext cx="5183188"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7" name="Pladsholder til dato 6">
            <a:extLst>
              <a:ext uri="{FF2B5EF4-FFF2-40B4-BE49-F238E27FC236}">
                <a16:creationId xmlns:a16="http://schemas.microsoft.com/office/drawing/2014/main" id="{94B5DA73-A8E9-80B9-4C36-D3F9F38E61B0}"/>
              </a:ext>
            </a:extLst>
          </p:cNvPr>
          <p:cNvSpPr>
            <a:spLocks noGrp="1"/>
          </p:cNvSpPr>
          <p:nvPr>
            <p:ph type="dt" sz="half" idx="10"/>
          </p:nvPr>
        </p:nvSpPr>
        <p:spPr/>
        <p:txBody>
          <a:bodyPr/>
          <a:lstStyle/>
          <a:p>
            <a:fld id="{6F97B619-F429-4087-937A-727ABAD81E78}" type="datetimeFigureOut">
              <a:rPr lang="da-DK" smtClean="0"/>
              <a:t>10-06-2025</a:t>
            </a:fld>
            <a:endParaRPr lang="da-DK"/>
          </a:p>
        </p:txBody>
      </p:sp>
      <p:sp>
        <p:nvSpPr>
          <p:cNvPr id="8" name="Pladsholder til sidefod 7">
            <a:extLst>
              <a:ext uri="{FF2B5EF4-FFF2-40B4-BE49-F238E27FC236}">
                <a16:creationId xmlns:a16="http://schemas.microsoft.com/office/drawing/2014/main" id="{D7A6FE5A-88B9-ADE3-74E5-7B7741F2D83C}"/>
              </a:ext>
            </a:extLst>
          </p:cNvPr>
          <p:cNvSpPr>
            <a:spLocks noGrp="1"/>
          </p:cNvSpPr>
          <p:nvPr>
            <p:ph type="ftr" sz="quarter" idx="11"/>
          </p:nvPr>
        </p:nvSpPr>
        <p:spPr/>
        <p:txBody>
          <a:bodyPr/>
          <a:lstStyle/>
          <a:p>
            <a:endParaRPr lang="da-DK"/>
          </a:p>
        </p:txBody>
      </p:sp>
      <p:sp>
        <p:nvSpPr>
          <p:cNvPr id="9" name="Pladsholder til slidenummer 8">
            <a:extLst>
              <a:ext uri="{FF2B5EF4-FFF2-40B4-BE49-F238E27FC236}">
                <a16:creationId xmlns:a16="http://schemas.microsoft.com/office/drawing/2014/main" id="{F26CEE24-BCE6-3293-526E-2E6C60237DF4}"/>
              </a:ext>
            </a:extLst>
          </p:cNvPr>
          <p:cNvSpPr>
            <a:spLocks noGrp="1"/>
          </p:cNvSpPr>
          <p:nvPr>
            <p:ph type="sldNum" sz="quarter" idx="12"/>
          </p:nvPr>
        </p:nvSpPr>
        <p:spPr/>
        <p:txBody>
          <a:bodyPr/>
          <a:lstStyle/>
          <a:p>
            <a:fld id="{9DCB8C02-9AF5-4091-A9E7-D927EF5E8F58}" type="slidenum">
              <a:rPr lang="da-DK" smtClean="0"/>
              <a:t>‹nr.›</a:t>
            </a:fld>
            <a:endParaRPr lang="da-DK"/>
          </a:p>
        </p:txBody>
      </p:sp>
    </p:spTree>
    <p:extLst>
      <p:ext uri="{BB962C8B-B14F-4D97-AF65-F5344CB8AC3E}">
        <p14:creationId xmlns:p14="http://schemas.microsoft.com/office/powerpoint/2010/main" val="12457669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25E0E4E-764D-DE19-C1F9-E429032AD534}"/>
              </a:ext>
            </a:extLst>
          </p:cNvPr>
          <p:cNvSpPr>
            <a:spLocks noGrp="1"/>
          </p:cNvSpPr>
          <p:nvPr>
            <p:ph type="title"/>
          </p:nvPr>
        </p:nvSpPr>
        <p:spPr/>
        <p:txBody>
          <a:bodyPr/>
          <a:lstStyle/>
          <a:p>
            <a:r>
              <a:rPr lang="da-DK"/>
              <a:t>Klik for at redigere titeltypografien i masteren</a:t>
            </a:r>
          </a:p>
        </p:txBody>
      </p:sp>
      <p:sp>
        <p:nvSpPr>
          <p:cNvPr id="3" name="Pladsholder til dato 2">
            <a:extLst>
              <a:ext uri="{FF2B5EF4-FFF2-40B4-BE49-F238E27FC236}">
                <a16:creationId xmlns:a16="http://schemas.microsoft.com/office/drawing/2014/main" id="{A6214D8C-35E1-D662-0E77-D17167CDE5BB}"/>
              </a:ext>
            </a:extLst>
          </p:cNvPr>
          <p:cNvSpPr>
            <a:spLocks noGrp="1"/>
          </p:cNvSpPr>
          <p:nvPr>
            <p:ph type="dt" sz="half" idx="10"/>
          </p:nvPr>
        </p:nvSpPr>
        <p:spPr/>
        <p:txBody>
          <a:bodyPr/>
          <a:lstStyle/>
          <a:p>
            <a:fld id="{6F97B619-F429-4087-937A-727ABAD81E78}" type="datetimeFigureOut">
              <a:rPr lang="da-DK" smtClean="0"/>
              <a:t>10-06-2025</a:t>
            </a:fld>
            <a:endParaRPr lang="da-DK"/>
          </a:p>
        </p:txBody>
      </p:sp>
      <p:sp>
        <p:nvSpPr>
          <p:cNvPr id="4" name="Pladsholder til sidefod 3">
            <a:extLst>
              <a:ext uri="{FF2B5EF4-FFF2-40B4-BE49-F238E27FC236}">
                <a16:creationId xmlns:a16="http://schemas.microsoft.com/office/drawing/2014/main" id="{400F4C80-C570-59D3-429F-554D2A72A442}"/>
              </a:ext>
            </a:extLst>
          </p:cNvPr>
          <p:cNvSpPr>
            <a:spLocks noGrp="1"/>
          </p:cNvSpPr>
          <p:nvPr>
            <p:ph type="ftr" sz="quarter" idx="11"/>
          </p:nvPr>
        </p:nvSpPr>
        <p:spPr/>
        <p:txBody>
          <a:bodyPr/>
          <a:lstStyle/>
          <a:p>
            <a:endParaRPr lang="da-DK"/>
          </a:p>
        </p:txBody>
      </p:sp>
      <p:sp>
        <p:nvSpPr>
          <p:cNvPr id="5" name="Pladsholder til slidenummer 4">
            <a:extLst>
              <a:ext uri="{FF2B5EF4-FFF2-40B4-BE49-F238E27FC236}">
                <a16:creationId xmlns:a16="http://schemas.microsoft.com/office/drawing/2014/main" id="{E95518D4-61C1-5437-1E6D-D8832E64D06A}"/>
              </a:ext>
            </a:extLst>
          </p:cNvPr>
          <p:cNvSpPr>
            <a:spLocks noGrp="1"/>
          </p:cNvSpPr>
          <p:nvPr>
            <p:ph type="sldNum" sz="quarter" idx="12"/>
          </p:nvPr>
        </p:nvSpPr>
        <p:spPr/>
        <p:txBody>
          <a:bodyPr/>
          <a:lstStyle/>
          <a:p>
            <a:fld id="{9DCB8C02-9AF5-4091-A9E7-D927EF5E8F58}" type="slidenum">
              <a:rPr lang="da-DK" smtClean="0"/>
              <a:t>‹nr.›</a:t>
            </a:fld>
            <a:endParaRPr lang="da-DK"/>
          </a:p>
        </p:txBody>
      </p:sp>
    </p:spTree>
    <p:extLst>
      <p:ext uri="{BB962C8B-B14F-4D97-AF65-F5344CB8AC3E}">
        <p14:creationId xmlns:p14="http://schemas.microsoft.com/office/powerpoint/2010/main" val="12427268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21F00C93-AA8D-D298-42DD-2909DDB4CB89}"/>
              </a:ext>
            </a:extLst>
          </p:cNvPr>
          <p:cNvSpPr>
            <a:spLocks noGrp="1"/>
          </p:cNvSpPr>
          <p:nvPr>
            <p:ph type="dt" sz="half" idx="10"/>
          </p:nvPr>
        </p:nvSpPr>
        <p:spPr/>
        <p:txBody>
          <a:bodyPr/>
          <a:lstStyle/>
          <a:p>
            <a:fld id="{6F97B619-F429-4087-937A-727ABAD81E78}" type="datetimeFigureOut">
              <a:rPr lang="da-DK" smtClean="0"/>
              <a:t>10-06-2025</a:t>
            </a:fld>
            <a:endParaRPr lang="da-DK"/>
          </a:p>
        </p:txBody>
      </p:sp>
      <p:sp>
        <p:nvSpPr>
          <p:cNvPr id="3" name="Pladsholder til sidefod 2">
            <a:extLst>
              <a:ext uri="{FF2B5EF4-FFF2-40B4-BE49-F238E27FC236}">
                <a16:creationId xmlns:a16="http://schemas.microsoft.com/office/drawing/2014/main" id="{B3FD974E-9D79-73AD-06F1-05D49089C5A9}"/>
              </a:ext>
            </a:extLst>
          </p:cNvPr>
          <p:cNvSpPr>
            <a:spLocks noGrp="1"/>
          </p:cNvSpPr>
          <p:nvPr>
            <p:ph type="ftr" sz="quarter" idx="11"/>
          </p:nvPr>
        </p:nvSpPr>
        <p:spPr/>
        <p:txBody>
          <a:bodyPr/>
          <a:lstStyle/>
          <a:p>
            <a:endParaRPr lang="da-DK"/>
          </a:p>
        </p:txBody>
      </p:sp>
      <p:sp>
        <p:nvSpPr>
          <p:cNvPr id="4" name="Pladsholder til slidenummer 3">
            <a:extLst>
              <a:ext uri="{FF2B5EF4-FFF2-40B4-BE49-F238E27FC236}">
                <a16:creationId xmlns:a16="http://schemas.microsoft.com/office/drawing/2014/main" id="{66A215A6-54D3-DF08-94E4-46E050E97E66}"/>
              </a:ext>
            </a:extLst>
          </p:cNvPr>
          <p:cNvSpPr>
            <a:spLocks noGrp="1"/>
          </p:cNvSpPr>
          <p:nvPr>
            <p:ph type="sldNum" sz="quarter" idx="12"/>
          </p:nvPr>
        </p:nvSpPr>
        <p:spPr/>
        <p:txBody>
          <a:bodyPr/>
          <a:lstStyle/>
          <a:p>
            <a:fld id="{9DCB8C02-9AF5-4091-A9E7-D927EF5E8F58}" type="slidenum">
              <a:rPr lang="da-DK" smtClean="0"/>
              <a:t>‹nr.›</a:t>
            </a:fld>
            <a:endParaRPr lang="da-DK"/>
          </a:p>
        </p:txBody>
      </p:sp>
    </p:spTree>
    <p:extLst>
      <p:ext uri="{BB962C8B-B14F-4D97-AF65-F5344CB8AC3E}">
        <p14:creationId xmlns:p14="http://schemas.microsoft.com/office/powerpoint/2010/main" val="26754182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48948AF-8345-895F-94EC-8242986D5E58}"/>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indhold 2">
            <a:extLst>
              <a:ext uri="{FF2B5EF4-FFF2-40B4-BE49-F238E27FC236}">
                <a16:creationId xmlns:a16="http://schemas.microsoft.com/office/drawing/2014/main" id="{5CF47B27-8BB5-A10A-668C-36523BE1FB3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tekst 3">
            <a:extLst>
              <a:ext uri="{FF2B5EF4-FFF2-40B4-BE49-F238E27FC236}">
                <a16:creationId xmlns:a16="http://schemas.microsoft.com/office/drawing/2014/main" id="{C4F52E38-06E2-909C-477B-9CC8255CA75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B2AE05A6-9914-EDA1-6E7A-7A13A5C82238}"/>
              </a:ext>
            </a:extLst>
          </p:cNvPr>
          <p:cNvSpPr>
            <a:spLocks noGrp="1"/>
          </p:cNvSpPr>
          <p:nvPr>
            <p:ph type="dt" sz="half" idx="10"/>
          </p:nvPr>
        </p:nvSpPr>
        <p:spPr/>
        <p:txBody>
          <a:bodyPr/>
          <a:lstStyle/>
          <a:p>
            <a:fld id="{6F97B619-F429-4087-937A-727ABAD81E78}" type="datetimeFigureOut">
              <a:rPr lang="da-DK" smtClean="0"/>
              <a:t>10-06-2025</a:t>
            </a:fld>
            <a:endParaRPr lang="da-DK"/>
          </a:p>
        </p:txBody>
      </p:sp>
      <p:sp>
        <p:nvSpPr>
          <p:cNvPr id="6" name="Pladsholder til sidefod 5">
            <a:extLst>
              <a:ext uri="{FF2B5EF4-FFF2-40B4-BE49-F238E27FC236}">
                <a16:creationId xmlns:a16="http://schemas.microsoft.com/office/drawing/2014/main" id="{DA38DA15-BA89-56C8-DE77-E64D8960B851}"/>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08A1B96E-7D30-466E-1699-531C9D7FA22F}"/>
              </a:ext>
            </a:extLst>
          </p:cNvPr>
          <p:cNvSpPr>
            <a:spLocks noGrp="1"/>
          </p:cNvSpPr>
          <p:nvPr>
            <p:ph type="sldNum" sz="quarter" idx="12"/>
          </p:nvPr>
        </p:nvSpPr>
        <p:spPr/>
        <p:txBody>
          <a:bodyPr/>
          <a:lstStyle/>
          <a:p>
            <a:fld id="{9DCB8C02-9AF5-4091-A9E7-D927EF5E8F58}" type="slidenum">
              <a:rPr lang="da-DK" smtClean="0"/>
              <a:t>‹nr.›</a:t>
            </a:fld>
            <a:endParaRPr lang="da-DK"/>
          </a:p>
        </p:txBody>
      </p:sp>
    </p:spTree>
    <p:extLst>
      <p:ext uri="{BB962C8B-B14F-4D97-AF65-F5344CB8AC3E}">
        <p14:creationId xmlns:p14="http://schemas.microsoft.com/office/powerpoint/2010/main" val="7034532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99A9C90-0F83-D183-333B-51A2C8FAB007}"/>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billede 2">
            <a:extLst>
              <a:ext uri="{FF2B5EF4-FFF2-40B4-BE49-F238E27FC236}">
                <a16:creationId xmlns:a16="http://schemas.microsoft.com/office/drawing/2014/main" id="{4839741F-9F36-963C-BC16-5771720DCFA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a:p>
        </p:txBody>
      </p:sp>
      <p:sp>
        <p:nvSpPr>
          <p:cNvPr id="4" name="Pladsholder til tekst 3">
            <a:extLst>
              <a:ext uri="{FF2B5EF4-FFF2-40B4-BE49-F238E27FC236}">
                <a16:creationId xmlns:a16="http://schemas.microsoft.com/office/drawing/2014/main" id="{2FC8548F-CA1B-8BF0-8C33-217C9ACF8B5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3B048EF2-9934-48D0-8D66-CC1EDD3092D6}"/>
              </a:ext>
            </a:extLst>
          </p:cNvPr>
          <p:cNvSpPr>
            <a:spLocks noGrp="1"/>
          </p:cNvSpPr>
          <p:nvPr>
            <p:ph type="dt" sz="half" idx="10"/>
          </p:nvPr>
        </p:nvSpPr>
        <p:spPr/>
        <p:txBody>
          <a:bodyPr/>
          <a:lstStyle/>
          <a:p>
            <a:fld id="{6F97B619-F429-4087-937A-727ABAD81E78}" type="datetimeFigureOut">
              <a:rPr lang="da-DK" smtClean="0"/>
              <a:t>10-06-2025</a:t>
            </a:fld>
            <a:endParaRPr lang="da-DK"/>
          </a:p>
        </p:txBody>
      </p:sp>
      <p:sp>
        <p:nvSpPr>
          <p:cNvPr id="6" name="Pladsholder til sidefod 5">
            <a:extLst>
              <a:ext uri="{FF2B5EF4-FFF2-40B4-BE49-F238E27FC236}">
                <a16:creationId xmlns:a16="http://schemas.microsoft.com/office/drawing/2014/main" id="{DC46D437-51F2-30E3-383C-63161814DB3A}"/>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23C9CFBF-4F48-58C3-6B18-83A36F35E7A1}"/>
              </a:ext>
            </a:extLst>
          </p:cNvPr>
          <p:cNvSpPr>
            <a:spLocks noGrp="1"/>
          </p:cNvSpPr>
          <p:nvPr>
            <p:ph type="sldNum" sz="quarter" idx="12"/>
          </p:nvPr>
        </p:nvSpPr>
        <p:spPr/>
        <p:txBody>
          <a:bodyPr/>
          <a:lstStyle/>
          <a:p>
            <a:fld id="{9DCB8C02-9AF5-4091-A9E7-D927EF5E8F58}" type="slidenum">
              <a:rPr lang="da-DK" smtClean="0"/>
              <a:t>‹nr.›</a:t>
            </a:fld>
            <a:endParaRPr lang="da-DK"/>
          </a:p>
        </p:txBody>
      </p:sp>
    </p:spTree>
    <p:extLst>
      <p:ext uri="{BB962C8B-B14F-4D97-AF65-F5344CB8AC3E}">
        <p14:creationId xmlns:p14="http://schemas.microsoft.com/office/powerpoint/2010/main" val="27770248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a:extLst>
              <a:ext uri="{FF2B5EF4-FFF2-40B4-BE49-F238E27FC236}">
                <a16:creationId xmlns:a16="http://schemas.microsoft.com/office/drawing/2014/main" id="{CD9D7466-FBB7-6417-D262-347C21765DA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a-DK"/>
              <a:t>Klik for at redigere titeltypografien i masteren</a:t>
            </a:r>
          </a:p>
        </p:txBody>
      </p:sp>
      <p:sp>
        <p:nvSpPr>
          <p:cNvPr id="3" name="Pladsholder til tekst 2">
            <a:extLst>
              <a:ext uri="{FF2B5EF4-FFF2-40B4-BE49-F238E27FC236}">
                <a16:creationId xmlns:a16="http://schemas.microsoft.com/office/drawing/2014/main" id="{8ECFB5F7-09F7-A8B8-A1DF-1FC23F85EEA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0C93D773-B525-6217-24BF-A6A72212E8E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F97B619-F429-4087-937A-727ABAD81E78}" type="datetimeFigureOut">
              <a:rPr lang="da-DK" smtClean="0"/>
              <a:t>10-06-2025</a:t>
            </a:fld>
            <a:endParaRPr lang="da-DK"/>
          </a:p>
        </p:txBody>
      </p:sp>
      <p:sp>
        <p:nvSpPr>
          <p:cNvPr id="5" name="Pladsholder til sidefod 4">
            <a:extLst>
              <a:ext uri="{FF2B5EF4-FFF2-40B4-BE49-F238E27FC236}">
                <a16:creationId xmlns:a16="http://schemas.microsoft.com/office/drawing/2014/main" id="{837171E2-45B3-1C2D-7D22-ABC61B31BC8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da-DK"/>
          </a:p>
        </p:txBody>
      </p:sp>
      <p:sp>
        <p:nvSpPr>
          <p:cNvPr id="6" name="Pladsholder til slidenummer 5">
            <a:extLst>
              <a:ext uri="{FF2B5EF4-FFF2-40B4-BE49-F238E27FC236}">
                <a16:creationId xmlns:a16="http://schemas.microsoft.com/office/drawing/2014/main" id="{9FED112E-FE44-79F0-6DB9-4E7D534D0B7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DCB8C02-9AF5-4091-A9E7-D927EF5E8F58}" type="slidenum">
              <a:rPr lang="da-DK" smtClean="0"/>
              <a:t>‹nr.›</a:t>
            </a:fld>
            <a:endParaRPr lang="da-DK"/>
          </a:p>
        </p:txBody>
      </p:sp>
    </p:spTree>
    <p:extLst>
      <p:ext uri="{BB962C8B-B14F-4D97-AF65-F5344CB8AC3E}">
        <p14:creationId xmlns:p14="http://schemas.microsoft.com/office/powerpoint/2010/main" val="1878949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7.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Titel 1">
            <a:extLst>
              <a:ext uri="{FF2B5EF4-FFF2-40B4-BE49-F238E27FC236}">
                <a16:creationId xmlns:a16="http://schemas.microsoft.com/office/drawing/2014/main" id="{D5EC6EE2-B120-5F5E-E002-FCBCFF47B813}"/>
              </a:ext>
            </a:extLst>
          </p:cNvPr>
          <p:cNvSpPr>
            <a:spLocks noGrp="1"/>
          </p:cNvSpPr>
          <p:nvPr>
            <p:ph type="title"/>
          </p:nvPr>
        </p:nvSpPr>
        <p:spPr>
          <a:xfrm>
            <a:off x="686656" y="362712"/>
            <a:ext cx="4010026" cy="1071563"/>
          </a:xfrm>
        </p:spPr>
        <p:txBody>
          <a:bodyPr>
            <a:normAutofit fontScale="90000"/>
          </a:bodyPr>
          <a:lstStyle/>
          <a:p>
            <a:r>
              <a:rPr lang="da-DK" sz="4000" dirty="0">
                <a:latin typeface="Sarabun" panose="00000500000000000000" pitchFamily="2" charset="-34"/>
                <a:cs typeface="Sarabun" panose="00000500000000000000" pitchFamily="2" charset="-34"/>
              </a:rPr>
              <a:t>Kystlandet </a:t>
            </a:r>
            <a:br>
              <a:rPr lang="da-DK" sz="4000" dirty="0">
                <a:latin typeface="Sarabun" panose="00000500000000000000" pitchFamily="2" charset="-34"/>
                <a:cs typeface="Sarabun" panose="00000500000000000000" pitchFamily="2" charset="-34"/>
              </a:rPr>
            </a:br>
            <a:endParaRPr lang="da-DK" sz="5400" dirty="0"/>
          </a:p>
        </p:txBody>
      </p:sp>
      <p:sp>
        <p:nvSpPr>
          <p:cNvPr id="10" name="Tekstfelt 9">
            <a:extLst>
              <a:ext uri="{FF2B5EF4-FFF2-40B4-BE49-F238E27FC236}">
                <a16:creationId xmlns:a16="http://schemas.microsoft.com/office/drawing/2014/main" id="{C9652017-A9A3-8C5E-6AD5-DD227BF2CBA0}"/>
              </a:ext>
            </a:extLst>
          </p:cNvPr>
          <p:cNvSpPr txBox="1"/>
          <p:nvPr/>
        </p:nvSpPr>
        <p:spPr>
          <a:xfrm>
            <a:off x="686656" y="225415"/>
            <a:ext cx="5754529" cy="6632585"/>
          </a:xfrm>
          <a:prstGeom prst="rect">
            <a:avLst/>
          </a:prstGeom>
          <a:noFill/>
        </p:spPr>
        <p:txBody>
          <a:bodyPr wrap="square" rtlCol="0">
            <a:spAutoFit/>
          </a:bodyPr>
          <a:lstStyle/>
          <a:p>
            <a:br>
              <a:rPr lang="da-DK" sz="1100" dirty="0"/>
            </a:br>
            <a:endParaRPr lang="en-US" sz="1100" dirty="0"/>
          </a:p>
          <a:p>
            <a:pPr algn="l"/>
            <a:endParaRPr lang="en-US" sz="1100" dirty="0"/>
          </a:p>
          <a:p>
            <a:pPr>
              <a:buNone/>
            </a:pPr>
            <a:br>
              <a:rPr lang="da-DK" sz="1100" dirty="0"/>
            </a:br>
            <a:r>
              <a:rPr lang="en-US" sz="1200" b="1" dirty="0">
                <a:effectLst/>
                <a:latin typeface="VisitDenmark"/>
                <a:ea typeface="Times New Roman" panose="02020603050405020304" pitchFamily="18" charset="0"/>
                <a:cs typeface="Segoe UI" panose="020B0502040204020203" pitchFamily="34" charset="0"/>
              </a:rPr>
              <a:t>Kystlandet (in English ‘The Coastal Land’) is a small, charming destination in the eastern part of mainland Denmark. Famous for its laid-back atmosphere, informal and unpretentious way of life, and the love of quality over quantity, Kystlandet is the perfect place for a slow-paced stay – perfectly in tune with the soothing, bobbing waves of the region’s shallow fjords and calm coastlines.</a:t>
            </a:r>
          </a:p>
          <a:p>
            <a:pPr>
              <a:buNone/>
            </a:pPr>
            <a:endParaRPr lang="da-DK" sz="1200" dirty="0">
              <a:effectLst/>
              <a:latin typeface="Times New Roman" panose="02020603050405020304" pitchFamily="18" charset="0"/>
              <a:ea typeface="Times New Roman" panose="02020603050405020304" pitchFamily="18" charset="0"/>
            </a:endParaRPr>
          </a:p>
          <a:p>
            <a:pPr>
              <a:buNone/>
            </a:pPr>
            <a:r>
              <a:rPr lang="en-US" sz="1100" dirty="0">
                <a:effectLst/>
                <a:latin typeface="VisitDenmark"/>
                <a:ea typeface="Times New Roman" panose="02020603050405020304" pitchFamily="18" charset="0"/>
                <a:cs typeface="Segoe UI" panose="020B0502040204020203" pitchFamily="34" charset="0"/>
              </a:rPr>
              <a:t>Explore the charming old fjord-town of Horsens, where history and culture come to live, and embrace island hopping the Danish way in the East Jutland Archipelago by hopping over the enchanting islands of Alrø, Hjarnø (full of Viking myths!) and Endelave, where you’ll meet the adorable wild rabbits. These furry companions will capture your heart with their playful nature and fluffy charm which stands in stark contrast to the cold, slippery seaweed which you’ll be harvesting yourself from the Kattegat Sea between Denmark and Sweden on a seaweed-safari with local guide, Bjarne. </a:t>
            </a:r>
            <a:br>
              <a:rPr lang="en-US" sz="1100" dirty="0">
                <a:effectLst/>
                <a:latin typeface="VisitDenmark"/>
                <a:ea typeface="Times New Roman" panose="02020603050405020304" pitchFamily="18" charset="0"/>
                <a:cs typeface="Segoe UI" panose="020B0502040204020203" pitchFamily="34" charset="0"/>
              </a:rPr>
            </a:br>
            <a:endParaRPr lang="da-DK" sz="1200" dirty="0">
              <a:effectLst/>
              <a:latin typeface="Times New Roman" panose="02020603050405020304" pitchFamily="18" charset="0"/>
              <a:ea typeface="Times New Roman" panose="02020603050405020304" pitchFamily="18" charset="0"/>
            </a:endParaRPr>
          </a:p>
          <a:p>
            <a:pPr>
              <a:buNone/>
            </a:pPr>
            <a:r>
              <a:rPr lang="en-US" sz="1100" dirty="0">
                <a:effectLst/>
                <a:latin typeface="VisitDenmark"/>
                <a:ea typeface="Times New Roman" panose="02020603050405020304" pitchFamily="18" charset="0"/>
                <a:cs typeface="Segoe UI" panose="020B0502040204020203" pitchFamily="34" charset="0"/>
              </a:rPr>
              <a:t>The area also tantalizes the taste buds with its culinary qualities and traditional dishes. Indulge in the flavors of Denmark as you savor locally grown produce, picked up from of the many roadside stalls, and freshly baked sourdough bread from a rustic farm shop or the organic micro-bakery, GROFT, near </a:t>
            </a:r>
            <a:r>
              <a:rPr lang="en-US" sz="1100" dirty="0" err="1">
                <a:effectLst/>
                <a:latin typeface="VisitDenmark"/>
                <a:ea typeface="Times New Roman" panose="02020603050405020304" pitchFamily="18" charset="0"/>
                <a:cs typeface="Segoe UI" panose="020B0502040204020203" pitchFamily="34" charset="0"/>
              </a:rPr>
              <a:t>Saksild</a:t>
            </a:r>
            <a:r>
              <a:rPr lang="en-US" sz="1100" dirty="0">
                <a:effectLst/>
                <a:latin typeface="VisitDenmark"/>
                <a:ea typeface="Times New Roman" panose="02020603050405020304" pitchFamily="18" charset="0"/>
                <a:cs typeface="Segoe UI" panose="020B0502040204020203" pitchFamily="34" charset="0"/>
              </a:rPr>
              <a:t> Beach – awarded one of the best in Denmark! Or immerse yourself in the local gastronomy by sampling traditional Danish dishes like </a:t>
            </a:r>
            <a:r>
              <a:rPr lang="en-US" sz="1100" dirty="0" err="1">
                <a:effectLst/>
                <a:latin typeface="VisitDenmark"/>
                <a:ea typeface="Times New Roman" panose="02020603050405020304" pitchFamily="18" charset="0"/>
                <a:cs typeface="Segoe UI" panose="020B0502040204020203" pitchFamily="34" charset="0"/>
              </a:rPr>
              <a:t>smørrebrød</a:t>
            </a:r>
            <a:r>
              <a:rPr lang="en-US" sz="1100" dirty="0">
                <a:effectLst/>
                <a:latin typeface="VisitDenmark"/>
                <a:ea typeface="Times New Roman" panose="02020603050405020304" pitchFamily="18" charset="0"/>
                <a:cs typeface="Segoe UI" panose="020B0502040204020203" pitchFamily="34" charset="0"/>
              </a:rPr>
              <a:t> (iconic open-faced sandwiches) topped with an array of local ingredients incl. fresh seafood from the cold waters – or freshly picked new potatoes from one of the archipelago’s small islands.</a:t>
            </a:r>
            <a:br>
              <a:rPr lang="en-US" sz="1100" dirty="0">
                <a:effectLst/>
                <a:latin typeface="VisitDenmark"/>
                <a:ea typeface="Times New Roman" panose="02020603050405020304" pitchFamily="18" charset="0"/>
                <a:cs typeface="Segoe UI" panose="020B0502040204020203" pitchFamily="34" charset="0"/>
              </a:rPr>
            </a:br>
            <a:br>
              <a:rPr lang="da-DK" sz="1100" dirty="0"/>
            </a:br>
            <a:r>
              <a:rPr lang="en-US" sz="1100" i="0" u="none" strike="noStrike" baseline="0" dirty="0"/>
              <a:t>In the sweet spot between the coast of East Jutland and the River </a:t>
            </a:r>
            <a:r>
              <a:rPr lang="en-US" sz="1100" i="0" u="none" strike="noStrike" baseline="0" dirty="0" err="1"/>
              <a:t>Gudenå</a:t>
            </a:r>
            <a:r>
              <a:rPr lang="en-US" sz="1100" dirty="0"/>
              <a:t> </a:t>
            </a:r>
            <a:r>
              <a:rPr lang="en-US" sz="1100" i="0" u="none" strike="noStrike" baseline="0" dirty="0"/>
              <a:t>to the west, Kystlandet also offers versatile and beautiful nature perfect for biking and hiking. It’s located side by side with vibrant cities that will entice you with shopping, culture and history, such as FÆNGSLET – one of Europe’s biggest prison museums. There are things for the majority of people here – and most of us come again and again to experience the very special atmosphere, full of </a:t>
            </a:r>
            <a:r>
              <a:rPr lang="en-US" sz="1100" dirty="0"/>
              <a:t>p</a:t>
            </a:r>
            <a:r>
              <a:rPr lang="en-US" sz="1100" i="0" u="none" strike="noStrike" baseline="0" dirty="0"/>
              <a:t>eace and tranquility. That’s how it is in Kystlandet. This applies to both everyday and holiday life, because slow living is a virtue here and slow travel is the way to enjoy your holiday.</a:t>
            </a:r>
            <a:br>
              <a:rPr lang="en-US" sz="1100" i="0" u="none" strike="noStrike" baseline="0" dirty="0"/>
            </a:br>
            <a:endParaRPr lang="en-US" sz="1100" i="0" u="none" strike="noStrike" baseline="0" dirty="0"/>
          </a:p>
          <a:p>
            <a:r>
              <a:rPr lang="en-US" sz="1100" dirty="0">
                <a:effectLst/>
                <a:latin typeface="VisitDenmark"/>
                <a:ea typeface="Times New Roman" panose="02020603050405020304" pitchFamily="18" charset="0"/>
                <a:cs typeface="Segoe UI" panose="020B0502040204020203" pitchFamily="34" charset="0"/>
              </a:rPr>
              <a:t>With </a:t>
            </a:r>
            <a:r>
              <a:rPr lang="en-US" sz="1100" dirty="0">
                <a:latin typeface="VisitDenmark"/>
                <a:ea typeface="Times New Roman" panose="02020603050405020304" pitchFamily="18" charset="0"/>
                <a:cs typeface="Segoe UI" panose="020B0502040204020203" pitchFamily="34" charset="0"/>
              </a:rPr>
              <a:t>our</a:t>
            </a:r>
            <a:r>
              <a:rPr lang="en-US" sz="1100" dirty="0">
                <a:effectLst/>
                <a:latin typeface="VisitDenmark"/>
                <a:ea typeface="Times New Roman" panose="02020603050405020304" pitchFamily="18" charset="0"/>
                <a:cs typeface="Segoe UI" panose="020B0502040204020203" pitchFamily="34" charset="0"/>
              </a:rPr>
              <a:t> rich heritage, captivating sights, and thrilling adventures, Kystlandet is a ”must see” destination that promises to leave you with cherished and </a:t>
            </a:r>
            <a:r>
              <a:rPr lang="en-US" sz="1100" i="1" dirty="0">
                <a:effectLst/>
                <a:latin typeface="VisitDenmark"/>
                <a:ea typeface="Times New Roman" panose="02020603050405020304" pitchFamily="18" charset="0"/>
                <a:cs typeface="Segoe UI" panose="020B0502040204020203" pitchFamily="34" charset="0"/>
              </a:rPr>
              <a:t>very Danish </a:t>
            </a:r>
            <a:r>
              <a:rPr lang="en-US" sz="1100" dirty="0">
                <a:effectLst/>
                <a:latin typeface="VisitDenmark"/>
                <a:ea typeface="Times New Roman" panose="02020603050405020304" pitchFamily="18" charset="0"/>
                <a:cs typeface="Segoe UI" panose="020B0502040204020203" pitchFamily="34" charset="0"/>
              </a:rPr>
              <a:t>memories.</a:t>
            </a:r>
            <a:br>
              <a:rPr lang="da-DK" sz="1100" dirty="0"/>
            </a:br>
            <a:endParaRPr lang="da-DK" sz="1100" b="1" dirty="0"/>
          </a:p>
        </p:txBody>
      </p:sp>
      <p:pic>
        <p:nvPicPr>
          <p:cNvPr id="13" name="Pladsholder til indhold 4" descr="Et billede, der indeholder vand, udendørs, sky, transport&#10;&#10;AI-genereret indhold kan være ukorrekt.">
            <a:extLst>
              <a:ext uri="{FF2B5EF4-FFF2-40B4-BE49-F238E27FC236}">
                <a16:creationId xmlns:a16="http://schemas.microsoft.com/office/drawing/2014/main" id="{DA546FAE-2655-1D87-1B6D-0AB5B5016CFA}"/>
              </a:ext>
            </a:extLst>
          </p:cNvPr>
          <p:cNvPicPr>
            <a:picLocks noChangeAspect="1"/>
          </p:cNvPicPr>
          <p:nvPr/>
        </p:nvPicPr>
        <p:blipFill>
          <a:blip r:embed="rId2">
            <a:extLst>
              <a:ext uri="{28A0092B-C50C-407E-A947-70E740481C1C}">
                <a14:useLocalDpi xmlns:a14="http://schemas.microsoft.com/office/drawing/2010/main" val="0"/>
              </a:ext>
            </a:extLst>
          </a:blip>
          <a:srcRect l="31818" t="12296" r="20284"/>
          <a:stretch>
            <a:fillRect/>
          </a:stretch>
        </p:blipFill>
        <p:spPr>
          <a:xfrm>
            <a:off x="9317737" y="513674"/>
            <a:ext cx="2638424" cy="2717502"/>
          </a:xfrm>
          <a:prstGeom prst="rect">
            <a:avLst/>
          </a:prstGeom>
        </p:spPr>
      </p:pic>
      <p:pic>
        <p:nvPicPr>
          <p:cNvPr id="14" name="Pladsholder til indhold 4">
            <a:extLst>
              <a:ext uri="{FF2B5EF4-FFF2-40B4-BE49-F238E27FC236}">
                <a16:creationId xmlns:a16="http://schemas.microsoft.com/office/drawing/2014/main" id="{19C0ED8B-5227-62F3-BF95-DCEF44F4CF42}"/>
              </a:ext>
            </a:extLst>
          </p:cNvPr>
          <p:cNvPicPr>
            <a:picLocks noChangeAspect="1"/>
          </p:cNvPicPr>
          <p:nvPr/>
        </p:nvPicPr>
        <p:blipFill>
          <a:blip r:embed="rId3">
            <a:extLst>
              <a:ext uri="{28A0092B-C50C-407E-A947-70E740481C1C}">
                <a14:useLocalDpi xmlns:a14="http://schemas.microsoft.com/office/drawing/2010/main" val="0"/>
              </a:ext>
            </a:extLst>
          </a:blip>
          <a:srcRect l="17610" r="17610"/>
          <a:stretch/>
        </p:blipFill>
        <p:spPr>
          <a:xfrm>
            <a:off x="9317737" y="3352124"/>
            <a:ext cx="2638424" cy="2717502"/>
          </a:xfrm>
          <a:prstGeom prst="rect">
            <a:avLst/>
          </a:prstGeom>
        </p:spPr>
      </p:pic>
      <p:pic>
        <p:nvPicPr>
          <p:cNvPr id="15" name="Pladsholder til indhold 4">
            <a:extLst>
              <a:ext uri="{FF2B5EF4-FFF2-40B4-BE49-F238E27FC236}">
                <a16:creationId xmlns:a16="http://schemas.microsoft.com/office/drawing/2014/main" id="{B1AFC3E7-A8A9-E30E-58F3-B7EA278E044F}"/>
              </a:ext>
            </a:extLst>
          </p:cNvPr>
          <p:cNvPicPr>
            <a:picLocks noChangeAspect="1"/>
          </p:cNvPicPr>
          <p:nvPr/>
        </p:nvPicPr>
        <p:blipFill>
          <a:blip r:embed="rId4">
            <a:extLst>
              <a:ext uri="{28A0092B-C50C-407E-A947-70E740481C1C}">
                <a14:useLocalDpi xmlns:a14="http://schemas.microsoft.com/office/drawing/2010/main" val="0"/>
              </a:ext>
            </a:extLst>
          </a:blip>
          <a:srcRect l="19124" t="12071" b="32385"/>
          <a:stretch>
            <a:fillRect/>
          </a:stretch>
        </p:blipFill>
        <p:spPr>
          <a:xfrm>
            <a:off x="6560249" y="2182956"/>
            <a:ext cx="2638424" cy="2717502"/>
          </a:xfrm>
          <a:prstGeom prst="rect">
            <a:avLst/>
          </a:prstGeom>
        </p:spPr>
      </p:pic>
    </p:spTree>
    <p:extLst>
      <p:ext uri="{BB962C8B-B14F-4D97-AF65-F5344CB8AC3E}">
        <p14:creationId xmlns:p14="http://schemas.microsoft.com/office/powerpoint/2010/main" val="14745058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784C5B6E-1900-5A72-F150-D9D977FD8FD1}"/>
              </a:ext>
            </a:extLst>
          </p:cNvPr>
          <p:cNvSpPr>
            <a:spLocks noGrp="1"/>
          </p:cNvSpPr>
          <p:nvPr>
            <p:ph idx="1"/>
          </p:nvPr>
        </p:nvSpPr>
        <p:spPr>
          <a:xfrm>
            <a:off x="934677" y="3639914"/>
            <a:ext cx="3276535" cy="4351338"/>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kumimoji="0" lang="da-DK" sz="1100" b="0" i="0" u="none" strike="noStrike" kern="1200" cap="none" spc="0" normalizeH="0" baseline="0" noProof="0" dirty="0">
                <a:ln>
                  <a:noFill/>
                </a:ln>
                <a:solidFill>
                  <a:prstClr val="black"/>
                </a:solidFill>
                <a:effectLst/>
                <a:uLnTx/>
                <a:uFillTx/>
                <a:latin typeface="Aptos" panose="02110004020202020204"/>
                <a:ea typeface="+mn-ea"/>
                <a:cs typeface="+mn-cs"/>
              </a:rPr>
            </a:br>
            <a:r>
              <a:rPr kumimoji="0" lang="da-DK" sz="1100" b="1" i="0" u="none" strike="noStrike" kern="1200" cap="none" spc="0" normalizeH="0" baseline="0" noProof="0" dirty="0" err="1">
                <a:ln>
                  <a:noFill/>
                </a:ln>
                <a:solidFill>
                  <a:prstClr val="black"/>
                </a:solidFill>
                <a:effectLst/>
                <a:uLnTx/>
                <a:uFillTx/>
                <a:latin typeface="Aptos" panose="02110004020202020204"/>
                <a:ea typeface="+mn-ea"/>
                <a:cs typeface="+mn-cs"/>
              </a:rPr>
              <a:t>Delicacies</a:t>
            </a:r>
            <a:r>
              <a:rPr kumimoji="0" lang="da-DK" sz="1100" b="1" i="0" u="none" strike="noStrike" kern="1200" cap="none" spc="0" normalizeH="0" baseline="0" noProof="0" dirty="0">
                <a:ln>
                  <a:noFill/>
                </a:ln>
                <a:solidFill>
                  <a:prstClr val="black"/>
                </a:solidFill>
                <a:effectLst/>
                <a:uLnTx/>
                <a:uFillTx/>
                <a:latin typeface="Aptos" panose="02110004020202020204"/>
                <a:ea typeface="+mn-ea"/>
                <a:cs typeface="+mn-cs"/>
              </a:rPr>
              <a:t> from Fru Møllers Mølleri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ptos" panose="02110004020202020204"/>
                <a:ea typeface="+mn-ea"/>
                <a:cs typeface="+mn-cs"/>
              </a:rPr>
              <a:t>In translation -  Mrs. Møller’s Mill - where the miller is a woman and ‘Møller’ is her real surname. </a:t>
            </a:r>
            <a:br>
              <a:rPr kumimoji="0" lang="en-US" sz="1100" b="0" i="0" u="none" strike="noStrike" kern="1200" cap="none" spc="0" normalizeH="0" baseline="0" noProof="0" dirty="0">
                <a:ln>
                  <a:noFill/>
                </a:ln>
                <a:solidFill>
                  <a:prstClr val="black"/>
                </a:solidFill>
                <a:effectLst/>
                <a:uLnTx/>
                <a:uFillTx/>
                <a:latin typeface="Aptos" panose="02110004020202020204"/>
                <a:ea typeface="+mn-ea"/>
                <a:cs typeface="+mn-cs"/>
              </a:rPr>
            </a:br>
            <a:br>
              <a:rPr kumimoji="0" lang="en-US" sz="1100" b="0" i="0" u="none" strike="noStrike" kern="1200" cap="none" spc="0" normalizeH="0" baseline="0" noProof="0" dirty="0">
                <a:ln>
                  <a:noFill/>
                </a:ln>
                <a:solidFill>
                  <a:prstClr val="black"/>
                </a:solidFill>
                <a:effectLst/>
                <a:uLnTx/>
                <a:uFillTx/>
                <a:latin typeface="Aptos" panose="02110004020202020204"/>
                <a:ea typeface="+mn-ea"/>
                <a:cs typeface="+mn-cs"/>
              </a:rPr>
            </a:br>
            <a:r>
              <a:rPr kumimoji="0" lang="en-US" sz="1100" b="0" i="0" u="none" strike="noStrike" kern="1200" cap="none" spc="0" normalizeH="0" baseline="0" noProof="0" dirty="0">
                <a:ln>
                  <a:noFill/>
                </a:ln>
                <a:solidFill>
                  <a:prstClr val="black"/>
                </a:solidFill>
                <a:effectLst/>
                <a:uLnTx/>
                <a:uFillTx/>
                <a:latin typeface="Aptos" panose="02110004020202020204"/>
                <a:ea typeface="+mn-ea"/>
                <a:cs typeface="+mn-cs"/>
              </a:rPr>
              <a:t>Bodil Møller is born and raised on the farm, which today is famous for its fantastic produce available from the farm shop, as well as the farm’s restaurant.</a:t>
            </a:r>
            <a:br>
              <a:rPr kumimoji="0" lang="en-US" sz="1100" b="0" i="0" u="none" strike="noStrike" kern="1200" cap="none" spc="0" normalizeH="0" baseline="0" noProof="0" dirty="0">
                <a:ln>
                  <a:noFill/>
                </a:ln>
                <a:solidFill>
                  <a:prstClr val="black"/>
                </a:solidFill>
                <a:effectLst/>
                <a:uLnTx/>
                <a:uFillTx/>
                <a:latin typeface="Aptos" panose="02110004020202020204"/>
                <a:ea typeface="+mn-ea"/>
                <a:cs typeface="+mn-cs"/>
              </a:rPr>
            </a:br>
            <a:br>
              <a:rPr kumimoji="0" lang="en-US" sz="1100" b="0" i="0" u="none" strike="noStrike" kern="1200" cap="none" spc="0" normalizeH="0" baseline="0" noProof="0" dirty="0">
                <a:ln>
                  <a:noFill/>
                </a:ln>
                <a:solidFill>
                  <a:prstClr val="black"/>
                </a:solidFill>
                <a:effectLst/>
                <a:uLnTx/>
                <a:uFillTx/>
                <a:latin typeface="Aptos" panose="02110004020202020204"/>
                <a:ea typeface="+mn-ea"/>
                <a:cs typeface="+mn-cs"/>
              </a:rPr>
            </a:br>
            <a:r>
              <a:rPr kumimoji="0" lang="en-US" sz="1100" b="0" i="0" u="none" strike="noStrike" kern="1200" cap="none" spc="0" normalizeH="0" baseline="0" noProof="0" dirty="0">
                <a:ln>
                  <a:noFill/>
                </a:ln>
                <a:solidFill>
                  <a:srgbClr val="000000"/>
                </a:solidFill>
                <a:effectLst/>
                <a:uLnTx/>
                <a:uFillTx/>
                <a:latin typeface="Aptos" panose="02110004020202020204"/>
                <a:ea typeface="+mn-ea"/>
                <a:cs typeface="+mn-cs"/>
              </a:rPr>
              <a:t>The farm </a:t>
            </a:r>
            <a:r>
              <a:rPr kumimoji="0" lang="en-US" sz="1100" b="0" i="0" u="none" strike="noStrike" kern="1200" cap="none" spc="0" normalizeH="0" baseline="0" noProof="0" dirty="0" err="1">
                <a:ln>
                  <a:noFill/>
                </a:ln>
                <a:solidFill>
                  <a:srgbClr val="000000"/>
                </a:solidFill>
                <a:effectLst/>
                <a:uLnTx/>
                <a:uFillTx/>
                <a:latin typeface="Aptos" panose="02110004020202020204"/>
                <a:ea typeface="+mn-ea"/>
                <a:cs typeface="+mn-cs"/>
              </a:rPr>
              <a:t>Bjeragerhougaard</a:t>
            </a:r>
            <a:r>
              <a:rPr kumimoji="0" lang="en-US" sz="1100" b="0" i="0" u="none" strike="noStrike" kern="1200" cap="none" spc="0" normalizeH="0" baseline="0" noProof="0" dirty="0">
                <a:ln>
                  <a:noFill/>
                </a:ln>
                <a:solidFill>
                  <a:srgbClr val="000000"/>
                </a:solidFill>
                <a:effectLst/>
                <a:uLnTx/>
                <a:uFillTx/>
                <a:latin typeface="Aptos" panose="02110004020202020204"/>
                <a:ea typeface="+mn-ea"/>
                <a:cs typeface="+mn-cs"/>
              </a:rPr>
              <a:t> located a short way outside the coastal town of Odder is not a completely ordinary farm. Here, Bodil and Kim have created an idyllic experience </a:t>
            </a:r>
            <a:r>
              <a:rPr kumimoji="0" lang="en-US" sz="1100" b="0" i="0" u="none" strike="noStrike" kern="1200" cap="none" spc="0" normalizeH="0" baseline="0" noProof="0" dirty="0" err="1">
                <a:ln>
                  <a:noFill/>
                </a:ln>
                <a:solidFill>
                  <a:srgbClr val="000000"/>
                </a:solidFill>
                <a:effectLst/>
                <a:uLnTx/>
                <a:uFillTx/>
                <a:latin typeface="Aptos" panose="02110004020202020204"/>
                <a:ea typeface="+mn-ea"/>
                <a:cs typeface="+mn-cs"/>
              </a:rPr>
              <a:t>centre</a:t>
            </a:r>
            <a:r>
              <a:rPr kumimoji="0" lang="en-US" sz="1100" b="0" i="0" u="none" strike="noStrike" kern="1200" cap="none" spc="0" normalizeH="0" baseline="0" noProof="0" dirty="0">
                <a:ln>
                  <a:noFill/>
                </a:ln>
                <a:solidFill>
                  <a:srgbClr val="000000"/>
                </a:solidFill>
                <a:effectLst/>
                <a:uLnTx/>
                <a:uFillTx/>
                <a:latin typeface="Aptos" panose="02110004020202020204"/>
                <a:ea typeface="+mn-ea"/>
                <a:cs typeface="+mn-cs"/>
              </a:rPr>
              <a:t> with several shops, each with their own food production, and a delicious restaurant where the produce from the farm is used in the kitchen. </a:t>
            </a:r>
            <a:endParaRPr lang="da-DK" dirty="0"/>
          </a:p>
        </p:txBody>
      </p:sp>
      <p:pic>
        <p:nvPicPr>
          <p:cNvPr id="5" name="Pladsholder til indhold 4">
            <a:extLst>
              <a:ext uri="{FF2B5EF4-FFF2-40B4-BE49-F238E27FC236}">
                <a16:creationId xmlns:a16="http://schemas.microsoft.com/office/drawing/2014/main" id="{4673D0AB-6D56-E4C3-EE1F-2191916BD55F}"/>
              </a:ext>
            </a:extLst>
          </p:cNvPr>
          <p:cNvPicPr>
            <a:picLocks noChangeAspect="1"/>
          </p:cNvPicPr>
          <p:nvPr/>
        </p:nvPicPr>
        <p:blipFill>
          <a:blip r:embed="rId2">
            <a:extLst>
              <a:ext uri="{28A0092B-C50C-407E-A947-70E740481C1C}">
                <a14:useLocalDpi xmlns:a14="http://schemas.microsoft.com/office/drawing/2010/main" val="0"/>
              </a:ext>
            </a:extLst>
          </a:blip>
          <a:srcRect l="48894" r="95" b="15915"/>
          <a:stretch>
            <a:fillRect/>
          </a:stretch>
        </p:blipFill>
        <p:spPr>
          <a:xfrm>
            <a:off x="1026117" y="402335"/>
            <a:ext cx="3276535" cy="3374739"/>
          </a:xfrm>
          <a:prstGeom prst="rect">
            <a:avLst/>
          </a:prstGeom>
        </p:spPr>
      </p:pic>
    </p:spTree>
    <p:extLst>
      <p:ext uri="{BB962C8B-B14F-4D97-AF65-F5344CB8AC3E}">
        <p14:creationId xmlns:p14="http://schemas.microsoft.com/office/powerpoint/2010/main" val="35436362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F138BE5-DFC7-ED39-B69A-7B7379A0FE8B}"/>
              </a:ext>
            </a:extLst>
          </p:cNvPr>
          <p:cNvSpPr>
            <a:spLocks noGrp="1"/>
          </p:cNvSpPr>
          <p:nvPr>
            <p:ph type="title"/>
          </p:nvPr>
        </p:nvSpPr>
        <p:spPr>
          <a:xfrm>
            <a:off x="328560" y="361037"/>
            <a:ext cx="4010026" cy="1071563"/>
          </a:xfrm>
        </p:spPr>
        <p:txBody>
          <a:bodyPr>
            <a:normAutofit/>
          </a:bodyPr>
          <a:lstStyle/>
          <a:p>
            <a:r>
              <a:rPr lang="da-DK" sz="4000" dirty="0" err="1">
                <a:latin typeface="Sarabun" panose="00000500000000000000" pitchFamily="2" charset="-34"/>
                <a:cs typeface="Sarabun" panose="00000500000000000000" pitchFamily="2" charset="-34"/>
              </a:rPr>
              <a:t>Brandbygegaard</a:t>
            </a:r>
            <a:r>
              <a:rPr lang="da-DK" sz="5400" dirty="0"/>
              <a:t> </a:t>
            </a:r>
          </a:p>
        </p:txBody>
      </p:sp>
      <p:pic>
        <p:nvPicPr>
          <p:cNvPr id="4" name="Pladsholder til indhold 4">
            <a:extLst>
              <a:ext uri="{FF2B5EF4-FFF2-40B4-BE49-F238E27FC236}">
                <a16:creationId xmlns:a16="http://schemas.microsoft.com/office/drawing/2014/main" id="{57D84097-16C1-D5AE-0EFF-476EB76D271B}"/>
              </a:ext>
            </a:extLst>
          </p:cNvPr>
          <p:cNvPicPr>
            <a:picLocks noChangeAspect="1"/>
          </p:cNvPicPr>
          <p:nvPr/>
        </p:nvPicPr>
        <p:blipFill>
          <a:blip r:embed="rId2">
            <a:extLst>
              <a:ext uri="{28A0092B-C50C-407E-A947-70E740481C1C}">
                <a14:useLocalDpi xmlns:a14="http://schemas.microsoft.com/office/drawing/2010/main" val="0"/>
              </a:ext>
            </a:extLst>
          </a:blip>
          <a:srcRect l="14165" t="17500" r="14165" b="33308"/>
          <a:stretch>
            <a:fillRect/>
          </a:stretch>
        </p:blipFill>
        <p:spPr>
          <a:xfrm>
            <a:off x="9609687" y="4283813"/>
            <a:ext cx="2253753" cy="2321302"/>
          </a:xfrm>
          <a:prstGeom prst="rect">
            <a:avLst/>
          </a:prstGeom>
        </p:spPr>
      </p:pic>
      <p:pic>
        <p:nvPicPr>
          <p:cNvPr id="5" name="Pladsholder til indhold 4">
            <a:extLst>
              <a:ext uri="{FF2B5EF4-FFF2-40B4-BE49-F238E27FC236}">
                <a16:creationId xmlns:a16="http://schemas.microsoft.com/office/drawing/2014/main" id="{DD8650FD-8702-E091-DF65-9EC6442EAEC3}"/>
              </a:ext>
            </a:extLst>
          </p:cNvPr>
          <p:cNvPicPr>
            <a:picLocks noChangeAspect="1"/>
          </p:cNvPicPr>
          <p:nvPr/>
        </p:nvPicPr>
        <p:blipFill>
          <a:blip r:embed="rId3">
            <a:extLst>
              <a:ext uri="{28A0092B-C50C-407E-A947-70E740481C1C}">
                <a14:useLocalDpi xmlns:a14="http://schemas.microsoft.com/office/drawing/2010/main" val="0"/>
              </a:ext>
            </a:extLst>
          </a:blip>
          <a:srcRect t="43843" b="11675"/>
          <a:stretch>
            <a:fillRect/>
          </a:stretch>
        </p:blipFill>
        <p:spPr>
          <a:xfrm>
            <a:off x="7246092" y="4283813"/>
            <a:ext cx="2253753" cy="1504339"/>
          </a:xfrm>
          <a:prstGeom prst="rect">
            <a:avLst/>
          </a:prstGeom>
        </p:spPr>
      </p:pic>
      <p:pic>
        <p:nvPicPr>
          <p:cNvPr id="6" name="Pladsholder til indhold 4">
            <a:extLst>
              <a:ext uri="{FF2B5EF4-FFF2-40B4-BE49-F238E27FC236}">
                <a16:creationId xmlns:a16="http://schemas.microsoft.com/office/drawing/2014/main" id="{9B208004-931A-54EA-545B-24397FCC4232}"/>
              </a:ext>
            </a:extLst>
          </p:cNvPr>
          <p:cNvPicPr>
            <a:picLocks noChangeAspect="1"/>
          </p:cNvPicPr>
          <p:nvPr/>
        </p:nvPicPr>
        <p:blipFill>
          <a:blip r:embed="rId4">
            <a:extLst>
              <a:ext uri="{28A0092B-C50C-407E-A947-70E740481C1C}">
                <a14:useLocalDpi xmlns:a14="http://schemas.microsoft.com/office/drawing/2010/main" val="0"/>
              </a:ext>
            </a:extLst>
          </a:blip>
          <a:srcRect l="14576" t="13955" r="1811" b="21499"/>
          <a:stretch>
            <a:fillRect/>
          </a:stretch>
        </p:blipFill>
        <p:spPr>
          <a:xfrm>
            <a:off x="8372969" y="569303"/>
            <a:ext cx="3490471" cy="3595086"/>
          </a:xfrm>
          <a:prstGeom prst="rect">
            <a:avLst/>
          </a:prstGeom>
        </p:spPr>
      </p:pic>
      <p:sp>
        <p:nvSpPr>
          <p:cNvPr id="7" name="Tekstfelt 6">
            <a:extLst>
              <a:ext uri="{FF2B5EF4-FFF2-40B4-BE49-F238E27FC236}">
                <a16:creationId xmlns:a16="http://schemas.microsoft.com/office/drawing/2014/main" id="{ED442BF6-02D9-4C91-E0D3-93269F2BC3C2}"/>
              </a:ext>
            </a:extLst>
          </p:cNvPr>
          <p:cNvSpPr txBox="1"/>
          <p:nvPr/>
        </p:nvSpPr>
        <p:spPr>
          <a:xfrm>
            <a:off x="328560" y="1325118"/>
            <a:ext cx="6560296" cy="5262979"/>
          </a:xfrm>
          <a:prstGeom prst="rect">
            <a:avLst/>
          </a:prstGeom>
          <a:noFill/>
        </p:spPr>
        <p:txBody>
          <a:bodyPr wrap="square" rtlCol="0">
            <a:spAutoFit/>
          </a:bodyPr>
          <a:lstStyle/>
          <a:p>
            <a:r>
              <a:rPr lang="en-US" sz="1200" dirty="0" err="1"/>
              <a:t>Brandbygegaard</a:t>
            </a:r>
            <a:r>
              <a:rPr lang="en-US" sz="1200" dirty="0"/>
              <a:t> encompasses a variety of different tasks, all handled by Søren </a:t>
            </a:r>
            <a:r>
              <a:rPr lang="en-US" sz="1200" dirty="0" err="1"/>
              <a:t>Sørøver</a:t>
            </a:r>
            <a:r>
              <a:rPr lang="en-US" sz="1200" dirty="0"/>
              <a:t> (Søren the pirate) and Lone </a:t>
            </a:r>
            <a:r>
              <a:rPr lang="en-US" sz="1200" dirty="0" err="1"/>
              <a:t>Landmand</a:t>
            </a:r>
            <a:r>
              <a:rPr lang="en-US" sz="1200" dirty="0"/>
              <a:t> (Lone the farmer). The farm is located in a lush, coastal area just north of Horsens Fjord, just a stone’s throw from the small island of Alrø.</a:t>
            </a:r>
            <a:br>
              <a:rPr lang="en-US" sz="1200" dirty="0"/>
            </a:br>
            <a:endParaRPr lang="en-US" sz="1200" dirty="0"/>
          </a:p>
          <a:p>
            <a:r>
              <a:rPr lang="en-US" sz="1200" dirty="0"/>
              <a:t>The cultivation of fruits, berries, vegetables, etc., takes place without the use of artificial fertilizers, pesticides, or any other form of man-made chemicals. The farm holds organic authorization number 856372, and the production is monitored by both the Danish Agricultural Agency and the Danish Veterinary and Food Administration.</a:t>
            </a:r>
          </a:p>
          <a:p>
            <a:endParaRPr lang="en-US" sz="1200" dirty="0"/>
          </a:p>
          <a:p>
            <a:r>
              <a:rPr lang="en-US" sz="1200" dirty="0"/>
              <a:t>Both grapes and apples are used on site, and in the farm's winery and distillery, various sparkling wines are produced using the </a:t>
            </a:r>
            <a:r>
              <a:rPr lang="en-US" sz="1200" i="1" dirty="0"/>
              <a:t>Champagne method, </a:t>
            </a:r>
            <a:r>
              <a:rPr lang="en-US" sz="1200" dirty="0"/>
              <a:t>along with brandy, whisky, grappa, gin, and vodka. In the winter months, beer is brewed using purchased organic malt and hops, and both wines and beers can be purchased, among other places, at events featuring live music and a pop-up restaurant held throughout the year at the farm. </a:t>
            </a:r>
            <a:br>
              <a:rPr lang="en-US" sz="1200" dirty="0"/>
            </a:br>
            <a:br>
              <a:rPr lang="en-US" sz="1200" dirty="0"/>
            </a:br>
            <a:r>
              <a:rPr lang="en-US" sz="1200" dirty="0"/>
              <a:t>The farm includes 25 hectares of land, but only about one-tenth is used for cultivation – the rest is left to nature. The cultivated portion consists of ½ hectare of vineyard with grapes, 1 hectare of apple orchard with various apple varieties, as well as two kitchen gardens, berry bushes, and a couple of greenhouses.</a:t>
            </a:r>
            <a:br>
              <a:rPr lang="en-US" sz="1200" dirty="0"/>
            </a:br>
            <a:endParaRPr lang="en-US" sz="1200" dirty="0"/>
          </a:p>
          <a:p>
            <a:r>
              <a:rPr lang="en-US" sz="1200" dirty="0"/>
              <a:t>Over the years, Lone and Søren have cultivated as close to nature as possible – considering that cultivation itself is a cultural act. The connections between the soil, microorganisms, insects, birds, domestic and wild animals, plants, and humans form the foundation of life – </a:t>
            </a:r>
            <a:r>
              <a:rPr lang="en-US" sz="1200" i="1" dirty="0"/>
              <a:t>especially </a:t>
            </a:r>
            <a:r>
              <a:rPr lang="en-US" sz="1200" dirty="0"/>
              <a:t>here at their farm and winery. It’s about care, attentiveness, and understanding – not least of one’s own insignificance.</a:t>
            </a:r>
            <a:br>
              <a:rPr lang="en-US" sz="1200" dirty="0"/>
            </a:br>
            <a:endParaRPr lang="en-US" sz="1200" dirty="0"/>
          </a:p>
          <a:p>
            <a:r>
              <a:rPr lang="en-US" sz="1200" dirty="0"/>
              <a:t>During the winter, when the soil and plants require less attention, the couple write books – both novels and nonfiction, such as Lone and Søren’s very popular cookbooks. </a:t>
            </a:r>
            <a:endParaRPr lang="da-DK" sz="1200" dirty="0"/>
          </a:p>
        </p:txBody>
      </p:sp>
    </p:spTree>
    <p:extLst>
      <p:ext uri="{BB962C8B-B14F-4D97-AF65-F5344CB8AC3E}">
        <p14:creationId xmlns:p14="http://schemas.microsoft.com/office/powerpoint/2010/main" val="4195220701"/>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95</TotalTime>
  <Words>948</Words>
  <Application>Microsoft Office PowerPoint</Application>
  <PresentationFormat>Widescreen</PresentationFormat>
  <Paragraphs>17</Paragraphs>
  <Slides>3</Slides>
  <Notes>0</Notes>
  <HiddenSlides>0</HiddenSlides>
  <MMClips>0</MMClips>
  <ScaleCrop>false</ScaleCrop>
  <HeadingPairs>
    <vt:vector size="6" baseType="variant">
      <vt:variant>
        <vt:lpstr>Benyttede skrifttyper</vt:lpstr>
      </vt:variant>
      <vt:variant>
        <vt:i4>6</vt:i4>
      </vt:variant>
      <vt:variant>
        <vt:lpstr>Tema</vt:lpstr>
      </vt:variant>
      <vt:variant>
        <vt:i4>1</vt:i4>
      </vt:variant>
      <vt:variant>
        <vt:lpstr>Slidetitler</vt:lpstr>
      </vt:variant>
      <vt:variant>
        <vt:i4>3</vt:i4>
      </vt:variant>
    </vt:vector>
  </HeadingPairs>
  <TitlesOfParts>
    <vt:vector size="10" baseType="lpstr">
      <vt:lpstr>Aptos</vt:lpstr>
      <vt:lpstr>Aptos Display</vt:lpstr>
      <vt:lpstr>Arial</vt:lpstr>
      <vt:lpstr>Sarabun</vt:lpstr>
      <vt:lpstr>Times New Roman</vt:lpstr>
      <vt:lpstr>VisitDenmark</vt:lpstr>
      <vt:lpstr>Office-tema</vt:lpstr>
      <vt:lpstr>Kystlandet  </vt:lpstr>
      <vt:lpstr>PowerPoint-præsentation</vt:lpstr>
      <vt:lpstr>Brandbygegaard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Line Vinum</dc:creator>
  <cp:lastModifiedBy>Line Vinum</cp:lastModifiedBy>
  <cp:revision>1</cp:revision>
  <dcterms:created xsi:type="dcterms:W3CDTF">2025-06-10T14:12:55Z</dcterms:created>
  <dcterms:modified xsi:type="dcterms:W3CDTF">2025-06-10T15:47:57Z</dcterms:modified>
</cp:coreProperties>
</file>